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</p:sldIdLst>
  <p:sldSz cx="12192000" cy="6858000"/>
  <p:notesSz cx="6797675" cy="9928225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0033"/>
    <a:srgbClr val="FCCA2F"/>
    <a:srgbClr val="99CCFF"/>
    <a:srgbClr val="008080"/>
    <a:srgbClr val="00B0F0"/>
    <a:srgbClr val="FF854D"/>
    <a:srgbClr val="D59F5E"/>
    <a:srgbClr val="FFE699"/>
    <a:srgbClr val="00CEA6"/>
    <a:srgbClr val="FF37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67" autoAdjust="0"/>
    <p:restoredTop sz="94660"/>
  </p:normalViewPr>
  <p:slideViewPr>
    <p:cSldViewPr snapToGrid="0">
      <p:cViewPr>
        <p:scale>
          <a:sx n="84" d="100"/>
          <a:sy n="84" d="100"/>
        </p:scale>
        <p:origin x="780" y="52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editar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6661549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218811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4180628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611827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82030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956186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5511411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9838840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Editar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1564186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3159512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52540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5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Editar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41933B-549F-443F-BC42-53271216596B}" type="datetimeFigureOut">
              <a:rPr lang="es-ES" smtClean="0"/>
              <a:t>03/05/2021</a:t>
            </a:fld>
            <a:endParaRPr lang="es-ES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6FBD17-75D3-4CA8-B633-F581A4A2FCB5}" type="slidenum">
              <a:rPr lang="es-ES" smtClean="0"/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5616599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jpeg"/><Relationship Id="rId3" Type="http://schemas.openxmlformats.org/officeDocument/2006/relationships/image" Target="../media/image3.png"/><Relationship Id="rId7" Type="http://schemas.openxmlformats.org/officeDocument/2006/relationships/image" Target="../media/image5.png"/><Relationship Id="rId12" Type="http://schemas.openxmlformats.org/officeDocument/2006/relationships/image" Target="../media/image1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hyperlink" Target="mailto:seprua@us.es" TargetMode="External"/><Relationship Id="rId11" Type="http://schemas.openxmlformats.org/officeDocument/2006/relationships/image" Target="../media/image9.png"/><Relationship Id="rId5" Type="http://schemas.openxmlformats.org/officeDocument/2006/relationships/hyperlink" Target="https://recursoshumanos.us.es/" TargetMode="External"/><Relationship Id="rId10" Type="http://schemas.openxmlformats.org/officeDocument/2006/relationships/image" Target="../media/image8.png"/><Relationship Id="rId4" Type="http://schemas.openxmlformats.org/officeDocument/2006/relationships/image" Target="../media/image4.png"/><Relationship Id="rId9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73"/>
          <p:cNvSpPr>
            <a:spLocks noChangeArrowheads="1"/>
          </p:cNvSpPr>
          <p:nvPr/>
        </p:nvSpPr>
        <p:spPr bwMode="auto">
          <a:xfrm>
            <a:off x="11004689" y="145535"/>
            <a:ext cx="1281185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>
              <a:tabLst>
                <a:tab pos="88900" algn="l"/>
              </a:tabLst>
            </a:pPr>
            <a:r>
              <a:rPr lang="es-ES" sz="1200" dirty="0">
                <a:solidFill>
                  <a:schemeClr val="accent2"/>
                </a:solidFill>
              </a:rPr>
              <a:t>Píldora </a:t>
            </a:r>
            <a:r>
              <a:rPr lang="es-ES" sz="1200">
                <a:solidFill>
                  <a:schemeClr val="accent2"/>
                </a:solidFill>
              </a:rPr>
              <a:t>nº </a:t>
            </a:r>
            <a:r>
              <a:rPr lang="es-ES" sz="1200" smtClean="0">
                <a:solidFill>
                  <a:schemeClr val="accent2"/>
                </a:solidFill>
              </a:rPr>
              <a:t>41,M.1</a:t>
            </a:r>
            <a:endParaRPr lang="es-ES" sz="1200" dirty="0">
              <a:solidFill>
                <a:schemeClr val="accent2"/>
              </a:solidFill>
            </a:endParaRPr>
          </a:p>
          <a:p>
            <a:pPr algn="ctr">
              <a:tabLst>
                <a:tab pos="88900" algn="l"/>
              </a:tabLst>
            </a:pPr>
            <a:r>
              <a:rPr lang="es-ES" sz="1200" dirty="0">
                <a:solidFill>
                  <a:schemeClr val="accent2"/>
                </a:solidFill>
              </a:rPr>
              <a:t> 2021</a:t>
            </a:r>
          </a:p>
        </p:txBody>
      </p:sp>
      <p:pic>
        <p:nvPicPr>
          <p:cNvPr id="3" name="3 Imagen" descr="Sello de la Universidad de Sevilla :&#10;En amarillo está escrito Universidad de Sevilla en forma semi circular. En su interior, en rojo aparece la &quot;u&quot; y la fama.&#10;debajo del sello está el nombre del SEPRUS&#10;en rojo" title="Sello del SEPRUS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1368" y="125501"/>
            <a:ext cx="617714" cy="648000"/>
          </a:xfrm>
          <a:prstGeom prst="rect">
            <a:avLst/>
          </a:prstGeom>
        </p:spPr>
      </p:pic>
      <p:pic>
        <p:nvPicPr>
          <p:cNvPr id="4" name="14 Imagen" descr="logotipo de sello de calidad &#10;parte superior está escrito AENOR&#10;parte central en negro, las iniciales ER&#10;parte inferior: seguridad y Salud laboral&#10;separado por una linea horizontal&#10; la palabra OHSAS 18001&#10; " title="Imagen de AENOR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931704" y="197501"/>
            <a:ext cx="317673" cy="576000"/>
          </a:xfrm>
          <a:prstGeom prst="rect">
            <a:avLst/>
          </a:prstGeom>
        </p:spPr>
      </p:pic>
      <p:pic>
        <p:nvPicPr>
          <p:cNvPr id="7" name="Imagen 6" descr="Logotipo sobre fondo verde en el que está&#10;redactado en letras blancas: 3 SALUD y BIENESTAR&#10;Bajo el texto está representado un conjunto de líneas ascendentes y descendentes terminadas por un corazón." title="Pictograma nº3 de la colección de desarollo sostenible de la ONU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5063" y="156027"/>
            <a:ext cx="540000" cy="540000"/>
          </a:xfrm>
          <a:prstGeom prst="rect">
            <a:avLst/>
          </a:prstGeom>
        </p:spPr>
      </p:pic>
      <p:sp>
        <p:nvSpPr>
          <p:cNvPr id="41" name="Text Box 123"/>
          <p:cNvSpPr txBox="1">
            <a:spLocks noChangeArrowheads="1"/>
          </p:cNvSpPr>
          <p:nvPr/>
        </p:nvSpPr>
        <p:spPr bwMode="auto">
          <a:xfrm>
            <a:off x="-703759" y="6568134"/>
            <a:ext cx="11817531" cy="2539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" sz="1050" b="1" dirty="0">
                <a:solidFill>
                  <a:srgbClr val="C00000"/>
                </a:solidFill>
              </a:rPr>
              <a:t>SEPRUS </a:t>
            </a:r>
            <a:r>
              <a:rPr lang="es-ES" sz="1050" dirty="0"/>
              <a:t>(Servicio de Prevención de Riegos Laborales) </a:t>
            </a:r>
            <a:r>
              <a:rPr lang="es-ES" sz="1050" dirty="0" smtClean="0">
                <a:hlinkClick r:id="rId5"/>
              </a:rPr>
              <a:t>https://recursoshumanos.us.es</a:t>
            </a:r>
            <a:r>
              <a:rPr lang="es-ES" sz="1050" dirty="0" smtClean="0"/>
              <a:t> E-mail</a:t>
            </a:r>
            <a:r>
              <a:rPr lang="es-ES" sz="1050" dirty="0"/>
              <a:t>: </a:t>
            </a:r>
            <a:r>
              <a:rPr lang="es-ES" sz="1050" dirty="0">
                <a:hlinkClick r:id="rId6"/>
              </a:rPr>
              <a:t>seprus@us.es</a:t>
            </a:r>
            <a:r>
              <a:rPr lang="es-ES" sz="1050" dirty="0"/>
              <a:t>  </a:t>
            </a:r>
          </a:p>
        </p:txBody>
      </p:sp>
      <p:pic>
        <p:nvPicPr>
          <p:cNvPr id="17" name="Imagen 16" descr="Logotipo representando el COVID-19.&#10;son 4 esferas azules de distintos tamaños terminadas con pequeñas ventosas  " title="Cuatro dibujos de COVID-1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00355" y="554874"/>
            <a:ext cx="814135" cy="631812"/>
          </a:xfrm>
          <a:prstGeom prst="rect">
            <a:avLst/>
          </a:prstGeom>
          <a:blipFill dpi="0" rotWithShape="1">
            <a:blip r:embed="rId8">
              <a:alphaModFix amt="16000"/>
            </a:blip>
            <a:srcRect/>
            <a:tile tx="0" ty="0" sx="100000" sy="100000" flip="none" algn="tl"/>
          </a:blipFill>
        </p:spPr>
      </p:pic>
      <p:sp>
        <p:nvSpPr>
          <p:cNvPr id="16" name="Rectangle 5"/>
          <p:cNvSpPr>
            <a:spLocks noChangeArrowheads="1"/>
          </p:cNvSpPr>
          <p:nvPr/>
        </p:nvSpPr>
        <p:spPr bwMode="auto">
          <a:xfrm>
            <a:off x="1368457" y="52131"/>
            <a:ext cx="9035176" cy="981075"/>
          </a:xfrm>
          <a:prstGeom prst="rect">
            <a:avLst/>
          </a:prstGeom>
          <a:solidFill>
            <a:srgbClr val="CCCCFF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_tradnl"/>
          </a:p>
        </p:txBody>
      </p:sp>
      <p:sp>
        <p:nvSpPr>
          <p:cNvPr id="18" name="Text Box 6"/>
          <p:cNvSpPr txBox="1">
            <a:spLocks noChangeArrowheads="1"/>
          </p:cNvSpPr>
          <p:nvPr/>
        </p:nvSpPr>
        <p:spPr bwMode="auto">
          <a:xfrm>
            <a:off x="1474820" y="-63756"/>
            <a:ext cx="8710580" cy="11387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3400" dirty="0"/>
              <a:t>El </a:t>
            </a:r>
            <a:r>
              <a:rPr lang="es-ES_tradnl" sz="3400" dirty="0" smtClean="0"/>
              <a:t>orden y limpieza </a:t>
            </a:r>
            <a:r>
              <a:rPr lang="es-ES_tradnl" sz="3400" dirty="0"/>
              <a:t>en tu trabajo, DEPENDE </a:t>
            </a:r>
            <a:r>
              <a:rPr lang="es-ES_tradnl" sz="3400" dirty="0" smtClean="0"/>
              <a:t>también DE </a:t>
            </a:r>
            <a:r>
              <a:rPr lang="es-ES_tradnl" sz="3400" dirty="0"/>
              <a:t>TI</a:t>
            </a:r>
            <a:endParaRPr lang="es-ES" sz="3400" dirty="0"/>
          </a:p>
        </p:txBody>
      </p:sp>
      <p:sp>
        <p:nvSpPr>
          <p:cNvPr id="23" name="Text Box 20"/>
          <p:cNvSpPr txBox="1">
            <a:spLocks noChangeArrowheads="1"/>
          </p:cNvSpPr>
          <p:nvPr/>
        </p:nvSpPr>
        <p:spPr bwMode="auto">
          <a:xfrm>
            <a:off x="-33394" y="5915778"/>
            <a:ext cx="12245975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s-ES_tradnl" sz="3200" b="1" dirty="0" smtClean="0">
                <a:solidFill>
                  <a:srgbClr val="FF0000"/>
                </a:solidFill>
                <a:latin typeface="Comic Sans MS" pitchFamily="66" charset="0"/>
              </a:rPr>
              <a:t>Dos </a:t>
            </a:r>
            <a:r>
              <a:rPr lang="es-ES_tradnl" sz="3200" b="1" dirty="0">
                <a:solidFill>
                  <a:srgbClr val="FF0000"/>
                </a:solidFill>
                <a:latin typeface="Comic Sans MS" pitchFamily="66" charset="0"/>
              </a:rPr>
              <a:t>medidas básicas </a:t>
            </a:r>
            <a:r>
              <a:rPr lang="es-ES_tradnl" sz="3200" b="1" dirty="0" smtClean="0">
                <a:solidFill>
                  <a:srgbClr val="FF0000"/>
                </a:solidFill>
                <a:latin typeface="Comic Sans MS" pitchFamily="66" charset="0"/>
              </a:rPr>
              <a:t>para </a:t>
            </a:r>
            <a:r>
              <a:rPr lang="es-ES_tradnl" sz="3200" b="1" dirty="0">
                <a:solidFill>
                  <a:srgbClr val="FF0000"/>
                </a:solidFill>
                <a:latin typeface="Comic Sans MS" pitchFamily="66" charset="0"/>
              </a:rPr>
              <a:t>tu seguridad y salud</a:t>
            </a:r>
            <a:endParaRPr lang="es-ES" sz="3200" b="1" dirty="0">
              <a:solidFill>
                <a:srgbClr val="FF0000"/>
              </a:solidFill>
              <a:latin typeface="Comic Sans MS" pitchFamily="66" charset="0"/>
            </a:endParaRPr>
          </a:p>
        </p:txBody>
      </p:sp>
      <p:pic>
        <p:nvPicPr>
          <p:cNvPr id="38" name="Picture 19" descr="logo_INSHT 1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334492" y="6391127"/>
            <a:ext cx="863600" cy="35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9" name="29 Grupo" descr="Tecnico de laboratorio haciendo un gesto de ok "/>
          <p:cNvGrpSpPr>
            <a:grpSpLocks/>
          </p:cNvGrpSpPr>
          <p:nvPr/>
        </p:nvGrpSpPr>
        <p:grpSpPr bwMode="auto">
          <a:xfrm>
            <a:off x="1235883" y="3691732"/>
            <a:ext cx="1916113" cy="2408238"/>
            <a:chOff x="755650" y="3860800"/>
            <a:chExt cx="1916113" cy="2408238"/>
          </a:xfrm>
        </p:grpSpPr>
        <p:pic>
          <p:nvPicPr>
            <p:cNvPr id="40" name="Picture 63" descr="Orden y limpeza INSHTmod hombre con bata solo"/>
            <p:cNvPicPr>
              <a:picLocks noChangeAspect="1" noChangeArrowheads="1"/>
            </p:cNvPicPr>
            <p:nvPr/>
          </p:nvPicPr>
          <p:blipFill>
            <a:blip r:embed="rId10" cstate="print"/>
            <a:srcRect/>
            <a:stretch>
              <a:fillRect/>
            </a:stretch>
          </p:blipFill>
          <p:spPr bwMode="auto">
            <a:xfrm>
              <a:off x="755650" y="3860800"/>
              <a:ext cx="1916113" cy="240823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2" name="Picture 64" descr="logo US"/>
            <p:cNvPicPr>
              <a:picLocks noChangeAspect="1" noChangeArrowheads="1"/>
            </p:cNvPicPr>
            <p:nvPr/>
          </p:nvPicPr>
          <p:blipFill>
            <a:blip r:embed="rId11" cstate="print"/>
            <a:srcRect/>
            <a:stretch>
              <a:fillRect/>
            </a:stretch>
          </p:blipFill>
          <p:spPr bwMode="auto">
            <a:xfrm>
              <a:off x="2130425" y="5354638"/>
              <a:ext cx="182563" cy="1603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pic>
        <p:nvPicPr>
          <p:cNvPr id="43" name="Picture 66" descr="la imagen rectangular con un fondo gris, salvo en el espacio en el cual una mano con un paño de limpieza al desplazarse esta de izquierda a derecha por la superficie, la accción hace que aparezca la palabra limpieza. "/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6731203" y="1833340"/>
            <a:ext cx="5013325" cy="302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8" name="Picture 32" descr="es la imagen de un laboratorio de precticas donde existen mesas de trabajo en donde estan alguos equpos de medición asi como material de vidrio.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38994" y="1173957"/>
            <a:ext cx="3357562" cy="2517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153439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1491</TotalTime>
  <Words>40</Words>
  <Application>Microsoft Office PowerPoint</Application>
  <PresentationFormat>Panorámica</PresentationFormat>
  <Paragraphs>5</Paragraphs>
  <Slides>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Tema de Office</vt:lpstr>
      <vt:lpstr>Presentación de PowerPoint</vt:lpstr>
    </vt:vector>
  </TitlesOfParts>
  <Company>HP Inc.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JUAN PEDRO CALERO FERNANDEZ</dc:creator>
  <cp:lastModifiedBy>juan pedro calero fernández</cp:lastModifiedBy>
  <cp:revision>150</cp:revision>
  <cp:lastPrinted>2021-04-20T10:07:20Z</cp:lastPrinted>
  <dcterms:created xsi:type="dcterms:W3CDTF">2020-03-25T17:37:54Z</dcterms:created>
  <dcterms:modified xsi:type="dcterms:W3CDTF">2021-05-03T06:34:52Z</dcterms:modified>
</cp:coreProperties>
</file>